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Yeske" userId="e734f099-1019-4407-9128-8f3346fc5c9f" providerId="ADAL" clId="{74995610-DA1E-4B21-8366-599E8F777B69}"/>
    <pc:docChg chg="custSel delSld modSld">
      <pc:chgData name="Rebecca Yeske" userId="e734f099-1019-4407-9128-8f3346fc5c9f" providerId="ADAL" clId="{74995610-DA1E-4B21-8366-599E8F777B69}" dt="2023-02-05T22:51:15.820" v="12" actId="2696"/>
      <pc:docMkLst>
        <pc:docMk/>
      </pc:docMkLst>
      <pc:sldChg chg="del">
        <pc:chgData name="Rebecca Yeske" userId="e734f099-1019-4407-9128-8f3346fc5c9f" providerId="ADAL" clId="{74995610-DA1E-4B21-8366-599E8F777B69}" dt="2023-02-05T22:51:15.820" v="12" actId="2696"/>
        <pc:sldMkLst>
          <pc:docMk/>
          <pc:sldMk cId="886056971" sldId="258"/>
        </pc:sldMkLst>
      </pc:sldChg>
      <pc:sldChg chg="modSp mod">
        <pc:chgData name="Rebecca Yeske" userId="e734f099-1019-4407-9128-8f3346fc5c9f" providerId="ADAL" clId="{74995610-DA1E-4B21-8366-599E8F777B69}" dt="2023-02-05T22:50:28.383" v="11" actId="27636"/>
        <pc:sldMkLst>
          <pc:docMk/>
          <pc:sldMk cId="2412319880" sldId="259"/>
        </pc:sldMkLst>
        <pc:spChg chg="mod">
          <ac:chgData name="Rebecca Yeske" userId="e734f099-1019-4407-9128-8f3346fc5c9f" providerId="ADAL" clId="{74995610-DA1E-4B21-8366-599E8F777B69}" dt="2023-02-05T22:50:28.383" v="11" actId="27636"/>
          <ac:spMkLst>
            <pc:docMk/>
            <pc:sldMk cId="2412319880" sldId="259"/>
            <ac:spMk id="4" creationId="{2405E2F1-40C5-4DC4-8FC1-5A82674A9D21}"/>
          </ac:spMkLst>
        </pc:spChg>
      </pc:sldChg>
    </pc:docChg>
  </pc:docChgLst>
  <pc:docChgLst>
    <pc:chgData name="Rebecca Yeske" userId="e734f099-1019-4407-9128-8f3346fc5c9f" providerId="ADAL" clId="{411B6D55-4F78-499E-99C0-F70A0B794527}"/>
    <pc:docChg chg="custSel modSld">
      <pc:chgData name="Rebecca Yeske" userId="e734f099-1019-4407-9128-8f3346fc5c9f" providerId="ADAL" clId="{411B6D55-4F78-499E-99C0-F70A0B794527}" dt="2023-02-06T20:56:11.638" v="88" actId="14100"/>
      <pc:docMkLst>
        <pc:docMk/>
      </pc:docMkLst>
      <pc:sldChg chg="modSp mod">
        <pc:chgData name="Rebecca Yeske" userId="e734f099-1019-4407-9128-8f3346fc5c9f" providerId="ADAL" clId="{411B6D55-4F78-499E-99C0-F70A0B794527}" dt="2023-02-06T20:56:11.638" v="88" actId="14100"/>
        <pc:sldMkLst>
          <pc:docMk/>
          <pc:sldMk cId="2412319880" sldId="259"/>
        </pc:sldMkLst>
        <pc:spChg chg="mod">
          <ac:chgData name="Rebecca Yeske" userId="e734f099-1019-4407-9128-8f3346fc5c9f" providerId="ADAL" clId="{411B6D55-4F78-499E-99C0-F70A0B794527}" dt="2023-02-06T20:56:11.638" v="88" actId="14100"/>
          <ac:spMkLst>
            <pc:docMk/>
            <pc:sldMk cId="2412319880" sldId="259"/>
            <ac:spMk id="4" creationId="{2405E2F1-40C5-4DC4-8FC1-5A82674A9D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41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25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0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B67BA9-1BAC-468B-91FE-1EE9D3DCC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A41B44-D757-4BEB-9510-3284EFD7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EB2490-A2D9-46AC-94E0-3715A27A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28126" y="643754"/>
            <a:ext cx="6236542" cy="327868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Eisenhower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Athletic 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Booster</a:t>
            </a:r>
            <a:b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Membership Mtg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405E2F1-40C5-4DC4-8FC1-5A82674A9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97950" y="3818718"/>
            <a:ext cx="5654717" cy="924548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Day!  Tuesday Feb 7</a:t>
            </a:r>
            <a:r>
              <a:rPr lang="en-US" sz="3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@ 7pm,  Ike “ECC” Classroom     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(Behind the Media Center)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File:Philadelphia Eagles logo.svg - Wikipedia">
            <a:extLst>
              <a:ext uri="{FF2B5EF4-FFF2-40B4-BE49-F238E27FC236}">
                <a16:creationId xmlns:a16="http://schemas.microsoft.com/office/drawing/2014/main" id="{A681211C-7AF1-4E4D-B855-28EA91D72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0000" flipH="1">
            <a:off x="6707806" y="789180"/>
            <a:ext cx="4208217" cy="29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146</TotalTime>
  <Words>29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Eisenhower  Athletic  Booster General Membership Mtg</vt:lpstr>
    </vt:vector>
  </TitlesOfParts>
  <Company>Rochester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Horecki, Diane</dc:creator>
  <cp:lastModifiedBy>Rebecca Yeske</cp:lastModifiedBy>
  <cp:revision>60</cp:revision>
  <dcterms:created xsi:type="dcterms:W3CDTF">2019-08-01T16:09:17Z</dcterms:created>
  <dcterms:modified xsi:type="dcterms:W3CDTF">2023-02-06T20:56:19Z</dcterms:modified>
</cp:coreProperties>
</file>